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Average"/>
      <p:regular r:id="rId11"/>
    </p:embeddedFont>
    <p:embeddedFont>
      <p:font typeface="Oswald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verage-regular.fntdata"/><Relationship Id="rId10" Type="http://schemas.openxmlformats.org/officeDocument/2006/relationships/slide" Target="slides/slide5.xml"/><Relationship Id="rId13" Type="http://schemas.openxmlformats.org/officeDocument/2006/relationships/font" Target="fonts/Oswald-bold.fntdata"/><Relationship Id="rId12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220f98a6f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220f98a6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20f98a6f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220f98a6f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220f98a6f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220f98a6f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220f98a6f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220f98a6f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Frugal Fabrications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2947888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Charlie Roder, Andrew Roberts, Paul Pollard, Sylvain Garin-Michaud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5650" y="4314350"/>
            <a:ext cx="908349" cy="82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600" y="4314350"/>
            <a:ext cx="1013401" cy="82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Overview</a:t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153350" y="1285750"/>
            <a:ext cx="2898600" cy="4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Leftover materials and junk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600" y="4314350"/>
            <a:ext cx="1013401" cy="82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373" y="1879830"/>
            <a:ext cx="2898550" cy="196170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7588" y="2932125"/>
            <a:ext cx="2012400" cy="20521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90595" y="1285762"/>
            <a:ext cx="2135425" cy="27605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54409" y="445023"/>
            <a:ext cx="2408150" cy="15988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74" name="Google Shape;74;p14"/>
          <p:cNvCxnSpPr/>
          <p:nvPr/>
        </p:nvCxnSpPr>
        <p:spPr>
          <a:xfrm flipH="1" rot="10800000">
            <a:off x="3244775" y="1286375"/>
            <a:ext cx="825900" cy="115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" name="Google Shape;75;p14"/>
          <p:cNvCxnSpPr/>
          <p:nvPr/>
        </p:nvCxnSpPr>
        <p:spPr>
          <a:xfrm flipH="1" rot="10800000">
            <a:off x="3278213" y="2554050"/>
            <a:ext cx="3386100" cy="3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6" name="Google Shape;76;p14"/>
          <p:cNvCxnSpPr/>
          <p:nvPr/>
        </p:nvCxnSpPr>
        <p:spPr>
          <a:xfrm>
            <a:off x="3244775" y="2761125"/>
            <a:ext cx="1227000" cy="107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" name="Google Shape;77;p14"/>
          <p:cNvSpPr txBox="1"/>
          <p:nvPr/>
        </p:nvSpPr>
        <p:spPr>
          <a:xfrm>
            <a:off x="4431825" y="59000"/>
            <a:ext cx="2253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g</a:t>
            </a: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arden</a:t>
            </a: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bed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7138350" y="837950"/>
            <a:ext cx="169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m</a:t>
            </a: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ug holder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4572000" y="2554050"/>
            <a:ext cx="268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covered compost box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11700" y="327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Requirements</a:t>
            </a:r>
            <a:endParaRPr/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311700" y="899750"/>
            <a:ext cx="8520600" cy="3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/>
              <a:t>Tool Implementation Requirement:</a:t>
            </a:r>
            <a:r>
              <a:rPr lang="en" sz="2000"/>
              <a:t> </a:t>
            </a:r>
            <a:endParaRPr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Employ an AI platform to give project ideas/instructions given a materials list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/>
              <a:t>Profile Management Requirements:</a:t>
            </a:r>
            <a:r>
              <a:rPr lang="en" sz="2000"/>
              <a:t> </a:t>
            </a:r>
            <a:endParaRPr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Create/login/edit profile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/>
              <a:t>User to User Interaction Requirements:</a:t>
            </a:r>
            <a:endParaRPr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Marketplace for buying/selling projects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Browse and interact with other user's projects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Communicate with contractors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5650" y="4314350"/>
            <a:ext cx="908349" cy="82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600" y="4314350"/>
            <a:ext cx="1013401" cy="82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311700" y="322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Requirements Continued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311700" y="895500"/>
            <a:ext cx="8520600" cy="4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u="sng"/>
              <a:t>User to Application Requirements:</a:t>
            </a:r>
            <a:r>
              <a:rPr lang="en"/>
              <a:t>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Use AI tool to browse project ideas and access project instructions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Post completed projects</a:t>
            </a:r>
            <a:endParaRPr sz="18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/>
              <a:t>Admin Requirements:</a:t>
            </a:r>
            <a:r>
              <a:rPr lang="en" sz="2000"/>
              <a:t> </a:t>
            </a:r>
            <a:endParaRPr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Overview of all social media activity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Certifying contractors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Editing profile pages</a:t>
            </a:r>
            <a:endParaRPr sz="18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/>
              <a:t>Security Requirements:</a:t>
            </a:r>
            <a:r>
              <a:rPr lang="en" sz="2000"/>
              <a:t> </a:t>
            </a:r>
            <a:endParaRPr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Securing user info and payment info (outsource)</a:t>
            </a:r>
            <a:endParaRPr sz="2400" u="sng"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5650" y="4314350"/>
            <a:ext cx="908349" cy="82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600" y="4314350"/>
            <a:ext cx="1013401" cy="82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2741825" y="1147800"/>
            <a:ext cx="3707400" cy="22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Questions?</a:t>
            </a:r>
            <a:endParaRPr sz="5000"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5650" y="4314350"/>
            <a:ext cx="908349" cy="82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600" y="4314350"/>
            <a:ext cx="1013401" cy="82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